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620688"/>
            <a:ext cx="7560840" cy="4248472"/>
          </a:xfrm>
        </p:spPr>
        <p:txBody>
          <a:bodyPr>
            <a:normAutofit/>
          </a:bodyPr>
          <a:lstStyle/>
          <a:p>
            <a:pPr algn="l"/>
            <a:r>
              <a:rPr lang="ru-RU" sz="5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Ассоциация Молодых Стоматологов</a:t>
            </a:r>
            <a:br>
              <a:rPr lang="ru-RU" sz="5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</a:br>
            <a:r>
              <a:rPr lang="ru-RU" sz="5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5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</a:b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февраль-май 2018</a:t>
            </a:r>
            <a:endParaRPr lang="ru-RU" sz="54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725144"/>
            <a:ext cx="7416824" cy="129614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Координатор: </a:t>
            </a:r>
            <a:r>
              <a:rPr lang="ru-RU" dirty="0" smtClean="0"/>
              <a:t>Гавлицкая Валерия</a:t>
            </a:r>
          </a:p>
          <a:p>
            <a:pPr algn="l"/>
            <a:r>
              <a:rPr lang="ru-RU" b="1" dirty="0" smtClean="0"/>
              <a:t>Представитель: </a:t>
            </a:r>
            <a:r>
              <a:rPr lang="ru-RU" dirty="0" smtClean="0"/>
              <a:t>Гасанова </a:t>
            </a:r>
            <a:r>
              <a:rPr lang="ru-RU" dirty="0" err="1" smtClean="0"/>
              <a:t>Патимат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219998"/>
            <a:ext cx="5611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ФГБОУ ВО Читинская государственная медицинская академия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104779" y="6183574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Чита,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023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26" y="332656"/>
            <a:ext cx="8957770" cy="9148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Правила ухода за молочными зубами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4011910" cy="5349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68" y="1425529"/>
            <a:ext cx="4002344" cy="5336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65" y="1468091"/>
            <a:ext cx="6984776" cy="5238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08" y="1371695"/>
            <a:ext cx="7258833" cy="544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236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44824"/>
            <a:ext cx="4752528" cy="252028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Благодарим за </a:t>
            </a:r>
            <a:b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</a:br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внимание!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76063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784976" cy="9906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Основные направления работы: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endParaRPr lang="ru-RU" sz="2800" dirty="0" smtClean="0"/>
          </a:p>
          <a:p>
            <a:pPr algn="ctr"/>
            <a:r>
              <a:rPr lang="ru-RU" sz="3600" dirty="0" smtClean="0"/>
              <a:t>Всероссийские проекты</a:t>
            </a:r>
          </a:p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Всероссийские акции</a:t>
            </a:r>
          </a:p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Региональные мероприятия</a:t>
            </a:r>
          </a:p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Совместная деятельность с другими волонтерскими отрядами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4736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8" b="15188"/>
          <a:stretch>
            <a:fillRect/>
          </a:stretch>
        </p:blipFill>
        <p:spPr>
          <a:xfrm>
            <a:off x="251519" y="1268760"/>
            <a:ext cx="8385777" cy="3882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3272" cy="914896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«Стоматологи к детям» </a:t>
            </a:r>
            <a:endParaRPr lang="ru-RU" sz="4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48879"/>
            <a:ext cx="7925489" cy="4232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81316"/>
            <a:ext cx="8352929" cy="5553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438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26" y="332656"/>
            <a:ext cx="8885254" cy="9148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Стоматологическое здоровье России</a:t>
            </a:r>
            <a:endParaRPr lang="ru-RU" sz="4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1" y="1052736"/>
            <a:ext cx="6876256" cy="515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66845"/>
            <a:ext cx="7200292" cy="5400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444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85762" cy="1008112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Всемирный день здоровья полости рта 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68760"/>
            <a:ext cx="4083918" cy="5445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281"/>
            <a:ext cx="7920880" cy="527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15" y="1340281"/>
            <a:ext cx="7581234" cy="5052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58" y="1844825"/>
            <a:ext cx="7306594" cy="486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04" y="1369447"/>
            <a:ext cx="6992255" cy="4659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48" y="1340281"/>
            <a:ext cx="8108069" cy="5403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172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26" y="332656"/>
            <a:ext cx="8957770" cy="914896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День здоровья полости рта в школе </a:t>
            </a:r>
            <a:r>
              <a:rPr lang="ru-RU" sz="3600" dirty="0" smtClean="0"/>
              <a:t>№3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7165776" cy="4762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12776"/>
            <a:ext cx="7164288" cy="4761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71795"/>
            <a:ext cx="7524328" cy="5000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86849"/>
            <a:ext cx="8244408" cy="5479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666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26" y="332656"/>
            <a:ext cx="8957770" cy="914896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День здоровья в школе </a:t>
            </a:r>
            <a:r>
              <a:rPr lang="ru-RU" sz="4000" dirty="0" smtClean="0"/>
              <a:t>№40</a:t>
            </a:r>
            <a:endParaRPr lang="ru-RU" sz="4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16043"/>
            <a:ext cx="7801597" cy="5205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35745"/>
            <a:ext cx="8028384" cy="5356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579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26" y="332656"/>
            <a:ext cx="8957770" cy="91489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Поход в онкологический центр</a:t>
            </a:r>
            <a:endParaRPr lang="ru-RU" sz="4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3867894" cy="515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53678"/>
            <a:ext cx="6948264" cy="5211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58977"/>
            <a:ext cx="7200800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978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26" y="332656"/>
            <a:ext cx="8957770" cy="914896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«Эстафета добровольчества</a:t>
            </a:r>
            <a:r>
              <a:rPr lang="ru-RU" sz="4000" dirty="0" smtClean="0"/>
              <a:t>» в </a:t>
            </a:r>
            <a:r>
              <a:rPr lang="ru-RU" sz="4000" dirty="0" err="1" smtClean="0"/>
              <a:t>ЗабГУ</a:t>
            </a:r>
            <a:r>
              <a:rPr lang="ru-RU" sz="4000" dirty="0" smtClean="0"/>
              <a:t> </a:t>
            </a:r>
            <a:endParaRPr lang="ru-RU" sz="4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7"/>
            <a:ext cx="8028384" cy="5337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7"/>
            <a:ext cx="8100392" cy="5385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132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1083</TotalTime>
  <Words>80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Начальная</vt:lpstr>
      <vt:lpstr>Ассоциация Молодых Стоматологов  февраль-май 2018</vt:lpstr>
      <vt:lpstr>Основные направления работы:</vt:lpstr>
      <vt:lpstr>«Стоматологи к детям» </vt:lpstr>
      <vt:lpstr>Стоматологическое здоровье России</vt:lpstr>
      <vt:lpstr>Всемирный день здоровья полости рта </vt:lpstr>
      <vt:lpstr>День здоровья полости рта в школе №3</vt:lpstr>
      <vt:lpstr>День здоровья в школе №40</vt:lpstr>
      <vt:lpstr>Поход в онкологический центр</vt:lpstr>
      <vt:lpstr>«Эстафета добровольчества» в ЗабГУ </vt:lpstr>
      <vt:lpstr>Правила ухода за молочными зубами</vt:lpstr>
      <vt:lpstr>Благодарим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Молодых Стоматологов</dc:title>
  <dc:creator>Валерия</dc:creator>
  <cp:lastModifiedBy>Валерия</cp:lastModifiedBy>
  <cp:revision>12</cp:revision>
  <dcterms:created xsi:type="dcterms:W3CDTF">2018-05-19T11:24:21Z</dcterms:created>
  <dcterms:modified xsi:type="dcterms:W3CDTF">2018-05-20T05:44:29Z</dcterms:modified>
</cp:coreProperties>
</file>